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BFCD-C450-4C53-BDF7-7374EF6D2DA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BC03-2D2D-4C90-B143-8DDD91B3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2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BFCD-C450-4C53-BDF7-7374EF6D2DA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BC03-2D2D-4C90-B143-8DDD91B3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811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BFCD-C450-4C53-BDF7-7374EF6D2DA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BC03-2D2D-4C90-B143-8DDD91B3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429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BFCD-C450-4C53-BDF7-7374EF6D2DA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BC03-2D2D-4C90-B143-8DDD91B3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7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BFCD-C450-4C53-BDF7-7374EF6D2DA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BC03-2D2D-4C90-B143-8DDD91B3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39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BFCD-C450-4C53-BDF7-7374EF6D2DA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BC03-2D2D-4C90-B143-8DDD91B3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911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BFCD-C450-4C53-BDF7-7374EF6D2DA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BC03-2D2D-4C90-B143-8DDD91B3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36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BFCD-C450-4C53-BDF7-7374EF6D2DA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BC03-2D2D-4C90-B143-8DDD91B3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16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BFCD-C450-4C53-BDF7-7374EF6D2DA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BC03-2D2D-4C90-B143-8DDD91B3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69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BFCD-C450-4C53-BDF7-7374EF6D2DA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BC03-2D2D-4C90-B143-8DDD91B3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13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FFBFCD-C450-4C53-BDF7-7374EF6D2DA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8BC03-2D2D-4C90-B143-8DDD91B3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80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FBFCD-C450-4C53-BDF7-7374EF6D2DA3}" type="datetimeFigureOut">
              <a:rPr lang="en-US" smtClean="0"/>
              <a:t>12/31/2015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8BC03-2D2D-4C90-B143-8DDD91B38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698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nttproject.bi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Leading A Group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293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Leading a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 group needs a leader</a:t>
            </a:r>
          </a:p>
          <a:p>
            <a:pPr lvl="1"/>
            <a:r>
              <a:rPr lang="en-US" dirty="0" smtClean="0"/>
              <a:t>A leader is responsible for making final decisions</a:t>
            </a:r>
          </a:p>
          <a:p>
            <a:pPr lvl="1"/>
            <a:r>
              <a:rPr lang="en-US" dirty="0" smtClean="0"/>
              <a:t>The leader is responsible for assigning tasks</a:t>
            </a:r>
          </a:p>
          <a:p>
            <a:pPr lvl="1"/>
            <a:r>
              <a:rPr lang="en-US" dirty="0" smtClean="0"/>
              <a:t>The leader is responsible for making sure tasks are completed on time</a:t>
            </a:r>
          </a:p>
          <a:p>
            <a:pPr lvl="1"/>
            <a:r>
              <a:rPr lang="en-US" dirty="0" smtClean="0"/>
              <a:t>Sample Tasks</a:t>
            </a:r>
          </a:p>
          <a:p>
            <a:pPr lvl="2"/>
            <a:r>
              <a:rPr lang="en-US" dirty="0" smtClean="0"/>
              <a:t>Designing</a:t>
            </a:r>
          </a:p>
          <a:p>
            <a:pPr lvl="2"/>
            <a:r>
              <a:rPr lang="en-US" dirty="0" smtClean="0"/>
              <a:t>Coding</a:t>
            </a:r>
          </a:p>
          <a:p>
            <a:pPr lvl="2"/>
            <a:r>
              <a:rPr lang="en-US" dirty="0" smtClean="0"/>
              <a:t>Quality Assurance including testing and reviews</a:t>
            </a:r>
          </a:p>
          <a:p>
            <a:pPr lvl="2"/>
            <a:r>
              <a:rPr lang="en-US" dirty="0" smtClean="0"/>
              <a:t>Documentation including </a:t>
            </a:r>
            <a:r>
              <a:rPr lang="en-US" dirty="0" err="1" smtClean="0"/>
              <a:t>Javadocs</a:t>
            </a:r>
            <a:r>
              <a:rPr lang="en-US" dirty="0" smtClean="0"/>
              <a:t> and UML diagrams</a:t>
            </a:r>
          </a:p>
          <a:p>
            <a:pPr lvl="2"/>
            <a:r>
              <a:rPr lang="en-US" dirty="0" smtClean="0"/>
              <a:t>Management – usually done by leader</a:t>
            </a:r>
          </a:p>
          <a:p>
            <a:r>
              <a:rPr lang="en-US" dirty="0" smtClean="0"/>
              <a:t>The leader can change over the semester if that is what the group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90680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Styles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Dictator – not desirable</a:t>
            </a:r>
          </a:p>
          <a:p>
            <a:pPr lvl="1"/>
            <a:r>
              <a:rPr lang="en-US" dirty="0" smtClean="0"/>
              <a:t>They come up with all the ideas and unilaterally make all of the assignments and decisions</a:t>
            </a:r>
          </a:p>
          <a:p>
            <a:pPr lvl="1"/>
            <a:r>
              <a:rPr lang="en-US" dirty="0" smtClean="0"/>
              <a:t>Everyone else serves the dictator and does what ever he/she asks</a:t>
            </a:r>
          </a:p>
          <a:p>
            <a:r>
              <a:rPr lang="en-US" dirty="0" smtClean="0"/>
              <a:t>Democracy -- slow</a:t>
            </a:r>
          </a:p>
          <a:p>
            <a:pPr lvl="1"/>
            <a:r>
              <a:rPr lang="en-US" dirty="0" smtClean="0"/>
              <a:t>Ideas can come from anyone</a:t>
            </a:r>
          </a:p>
          <a:p>
            <a:pPr lvl="1"/>
            <a:r>
              <a:rPr lang="en-US" dirty="0" smtClean="0"/>
              <a:t>Decisions and assignments are made by consensus</a:t>
            </a:r>
          </a:p>
          <a:p>
            <a:r>
              <a:rPr lang="en-US" dirty="0" smtClean="0"/>
              <a:t>Benevolent Dictator – often best but should be an egoless dictator</a:t>
            </a:r>
          </a:p>
          <a:p>
            <a:pPr lvl="1"/>
            <a:r>
              <a:rPr lang="en-US" dirty="0" smtClean="0"/>
              <a:t>Listens to all ideas makes final decisions</a:t>
            </a:r>
          </a:p>
          <a:p>
            <a:pPr lvl="1"/>
            <a:r>
              <a:rPr lang="en-US" dirty="0" smtClean="0"/>
              <a:t>Listens to suggestions or volunteers but makes final </a:t>
            </a:r>
            <a:r>
              <a:rPr lang="en-US" dirty="0" err="1" smtClean="0"/>
              <a:t>assignements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6058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Project Management Tool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Pert/Gantt Chart</a:t>
            </a:r>
          </a:p>
          <a:p>
            <a:pPr lvl="1"/>
            <a:r>
              <a:rPr lang="en-US" dirty="0" smtClean="0"/>
              <a:t>An example of free software</a:t>
            </a:r>
          </a:p>
          <a:p>
            <a:pPr lvl="2"/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http://www.ganttproject.biz/</a:t>
            </a:r>
            <a:endParaRPr lang="en-US" dirty="0" smtClean="0"/>
          </a:p>
          <a:p>
            <a:r>
              <a:rPr lang="en-US" dirty="0" smtClean="0"/>
              <a:t>Concepts</a:t>
            </a:r>
          </a:p>
          <a:p>
            <a:pPr lvl="1"/>
            <a:r>
              <a:rPr lang="en-US" dirty="0" smtClean="0"/>
              <a:t>Work breakdown structure – divide each phase into a set of tasks, each of 1 to a few days duration</a:t>
            </a:r>
          </a:p>
          <a:p>
            <a:pPr lvl="1"/>
            <a:r>
              <a:rPr lang="en-US" dirty="0" smtClean="0"/>
              <a:t>Order the tasks into a directed acyclic graph where the edges represent task dependencies</a:t>
            </a:r>
          </a:p>
          <a:p>
            <a:pPr lvl="1"/>
            <a:r>
              <a:rPr lang="en-US" dirty="0" smtClean="0"/>
              <a:t>Assign start dates, due dates, and expected duration (measured in hours) for each task</a:t>
            </a:r>
          </a:p>
          <a:p>
            <a:pPr lvl="2"/>
            <a:r>
              <a:rPr lang="en-US" dirty="0" smtClean="0"/>
              <a:t>These can be adjusted as needed</a:t>
            </a:r>
          </a:p>
          <a:p>
            <a:pPr lvl="1"/>
            <a:r>
              <a:rPr lang="en-US" dirty="0" smtClean="0"/>
              <a:t>Assign each person or persons to a task</a:t>
            </a:r>
          </a:p>
          <a:p>
            <a:pPr lvl="1"/>
            <a:r>
              <a:rPr lang="en-US" dirty="0" smtClean="0"/>
              <a:t>Identify critical paths</a:t>
            </a:r>
          </a:p>
        </p:txBody>
      </p:sp>
    </p:spTree>
    <p:extLst>
      <p:ext uri="{BB962C8B-B14F-4D97-AF65-F5344CB8AC3E}">
        <p14:creationId xmlns:p14="http://schemas.microsoft.com/office/powerpoint/2010/main" val="2263913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a frequent basis, monitors progress of all tasks, especially those on the critical path or a path that has just become critical</a:t>
            </a:r>
          </a:p>
          <a:p>
            <a:pPr lvl="1"/>
            <a:r>
              <a:rPr lang="en-US" dirty="0" smtClean="0"/>
              <a:t>Frequent can be every day or every other day</a:t>
            </a:r>
          </a:p>
          <a:p>
            <a:r>
              <a:rPr lang="en-US" dirty="0" smtClean="0"/>
              <a:t>Adjust resources and estimates as necessary</a:t>
            </a:r>
          </a:p>
        </p:txBody>
      </p:sp>
    </p:spTree>
    <p:extLst>
      <p:ext uri="{BB962C8B-B14F-4D97-AF65-F5344CB8AC3E}">
        <p14:creationId xmlns:p14="http://schemas.microsoft.com/office/powerpoint/2010/main" val="398153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Expected Weekly Report from Leader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List of All Tasks with assigned people, start dates, expected end dates, expected duration,  and actual duration so far</a:t>
            </a:r>
          </a:p>
          <a:p>
            <a:r>
              <a:rPr lang="en-US" dirty="0" smtClean="0"/>
              <a:t>For all finished tasks, mark as finished – color coding is useful</a:t>
            </a:r>
          </a:p>
          <a:p>
            <a:r>
              <a:rPr lang="en-US" dirty="0" smtClean="0"/>
              <a:t>For all </a:t>
            </a:r>
            <a:r>
              <a:rPr lang="en-US" dirty="0" err="1" smtClean="0"/>
              <a:t>unstarted</a:t>
            </a:r>
            <a:r>
              <a:rPr lang="en-US" dirty="0" smtClean="0"/>
              <a:t> tasks, mark as not started – color coding is useful</a:t>
            </a:r>
          </a:p>
          <a:p>
            <a:r>
              <a:rPr lang="en-US" dirty="0" smtClean="0"/>
              <a:t>For all started but not completed tasks indicate % complete</a:t>
            </a:r>
          </a:p>
          <a:p>
            <a:pPr lvl="1"/>
            <a:r>
              <a:rPr lang="en-US" dirty="0" smtClean="0"/>
              <a:t>The actual duration / expected duration should yield the % complete</a:t>
            </a:r>
          </a:p>
          <a:p>
            <a:r>
              <a:rPr lang="en-US" dirty="0"/>
              <a:t>I</a:t>
            </a:r>
            <a:r>
              <a:rPr lang="en-US" dirty="0" smtClean="0"/>
              <a:t>ndicate the number of hours worked for every team member, if this does not match the “Pert/</a:t>
            </a:r>
            <a:r>
              <a:rPr lang="en-US" dirty="0" err="1" smtClean="0"/>
              <a:t>Gannt</a:t>
            </a:r>
            <a:r>
              <a:rPr lang="en-US" dirty="0" smtClean="0"/>
              <a:t>” chart information then add or delete tasks and modify expected and/or actual durations for tasks as needed.</a:t>
            </a:r>
          </a:p>
          <a:p>
            <a:r>
              <a:rPr lang="en-US" dirty="0" smtClean="0"/>
              <a:t>This report should be reviewed by all team members</a:t>
            </a:r>
          </a:p>
          <a:p>
            <a:r>
              <a:rPr lang="en-US" dirty="0" smtClean="0"/>
              <a:t>A final report should be generated for every phase</a:t>
            </a:r>
          </a:p>
          <a:p>
            <a:pPr lvl="1"/>
            <a:r>
              <a:rPr lang="en-US" dirty="0" smtClean="0"/>
              <a:t>The final version is typically the weekly report for the last week of a phase</a:t>
            </a:r>
          </a:p>
          <a:p>
            <a:pPr lvl="1"/>
            <a:r>
              <a:rPr lang="en-US" dirty="0" smtClean="0"/>
              <a:t>The phase is not complete until the final report is turned in</a:t>
            </a:r>
          </a:p>
          <a:p>
            <a:r>
              <a:rPr lang="en-US" dirty="0" smtClean="0"/>
              <a:t>Spread sheets make this somewhat painless</a:t>
            </a:r>
          </a:p>
        </p:txBody>
      </p:sp>
    </p:spTree>
    <p:extLst>
      <p:ext uri="{BB962C8B-B14F-4D97-AF65-F5344CB8AC3E}">
        <p14:creationId xmlns:p14="http://schemas.microsoft.com/office/powerpoint/2010/main" val="2675946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444</Words>
  <Application>Microsoft Office PowerPoint</Application>
  <PresentationFormat>On-screen Show (4:3)</PresentationFormat>
  <Paragraphs>50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Leading A Group</vt:lpstr>
      <vt:lpstr>Leading a Group</vt:lpstr>
      <vt:lpstr>Leadership Styles</vt:lpstr>
      <vt:lpstr>Simple Project Management Tool</vt:lpstr>
      <vt:lpstr>The Leader</vt:lpstr>
      <vt:lpstr>Expected Weekly Report from Leader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Leading A Group</dc:title>
  <dc:creator>Scott</dc:creator>
  <cp:lastModifiedBy>Scott</cp:lastModifiedBy>
  <cp:revision>6</cp:revision>
  <dcterms:created xsi:type="dcterms:W3CDTF">2015-12-31T22:51:08Z</dcterms:created>
  <dcterms:modified xsi:type="dcterms:W3CDTF">2016-01-01T00:04:38Z</dcterms:modified>
</cp:coreProperties>
</file>